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3113F-B6B8-AD8A-11E3-75A31E2902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984DE80-C10F-E50F-1251-0D8C6B010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383A77-6A1A-D1E6-3F23-B0AE035FB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5F05DB-C3A4-DA72-1991-601C29DC7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8C2964-6BEC-A934-3407-8107A701B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2772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A86429-14B6-4029-E616-3E12EB9C8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F95FA-C7C2-2021-5791-C4F65CA24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8A94C2-1A4A-1E8F-19F0-0D1E7C473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A25F3A-CF09-9810-3BC7-4B9548957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203201-B768-8639-F367-18BEDE690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764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520DB7B-9A4B-81D4-792F-A2D3C26BFB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86BDFB3-5F8B-1022-8A83-8A2DA4945D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0613B1-6F02-458C-51C3-26E52B316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AC50F8-9C4C-012D-5F1C-0F8120287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215256-C66F-7883-61BD-FC661F3CE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960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7A3C21-6FCF-B0EC-6D77-D90C571AB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63F78B-A2F9-FCC6-CC63-27282FB80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BA74CF-AB07-F80C-0D7B-F10963336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11DF2B-35FA-780D-82F9-125DE2BAE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5628E8-8B9A-A7BF-12AF-23223B173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807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F09452-1555-B14B-B94D-9F53F7937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0C188D-E08C-3968-42E9-D1B3B9067D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1D5A77-E960-090B-9934-5D2C8CB41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1B921B-E3D1-55BB-DEB6-733355F45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94612A-958F-2F29-1E4F-89166B7F1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705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9DEEDB-85FF-F65C-1A8C-988BEDE05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868185-12FF-A91B-E78C-8136772FD5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94A631A-8D43-F271-1BD3-BDF3581B1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C37C3E-87EB-CFB5-DE7D-ADEE44FB6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B19F4A-88C7-816D-8C26-9B5BAA7D6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0862861-334C-74DB-1F71-C93275A3A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45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DA0A71-999C-272E-3F1E-D44292764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CD186D-B6EE-9ACD-C6E6-4B802DEFF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7ED31D6-0CA8-7828-B82D-B04B43D99E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0251459-EAF8-21E7-FF9C-837C3D70E5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7AA64B2-AB45-6C39-BB7A-EC103A9256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48F4CFE-5E12-8F3F-EEE1-D9B808735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E389183-A0A7-F7B4-E1D7-878FEDE21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DEFA006-AE8F-8D89-D42C-932A8182E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4119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48244A-D16D-E00B-2B1D-44F08A4CC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A26D5D3-A060-18CD-0793-0127ACCE8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7DBB74-7B6D-4117-6AAB-F756447FC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1C3DB4-7DCC-BF10-BB75-26623C852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813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88A3781-05C2-C4A7-856E-C85A452E8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67920E7-AD4A-642B-8317-E6E65FE45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3A55A5-4CBC-6DB6-B31E-C6D552D7B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752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814E2C-EAB4-C3B2-B2E6-11A8B538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BD7862-6314-1B30-7CBD-24A4EB057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D4AD3F-ACB4-E341-FA89-C022DFDB9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E0333A-C2E3-8C8A-2B5A-C280B5747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32FCE1-ACBC-0D4C-1F6D-72B8E8ED6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131C7B-D35F-10A4-F289-22C4EB783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7546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E8E367-401A-A424-D4F4-6022C6F9C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754AC2-3121-B61F-2961-DBBA880EE5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36A94B8-CC4D-95C8-CD04-35FB752A12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47B8FB-3A7B-A79C-B0CD-9B91B0835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13C9D9-F01C-0AE6-6972-7D145C151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5DBA5D-C2F3-3CF1-246C-4D7D20E5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789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C8CC85E-1A98-BC5A-3BCF-963B83F44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A4E3EE-AD8A-D86C-3D61-D3DA40F2A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712AE0-61CE-1D9E-81D5-26C55DE6FB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3C752-2186-4743-90D6-4B271DC81C99}" type="datetimeFigureOut">
              <a:rPr lang="zh-CN" altLang="en-US" smtClean="0"/>
              <a:t>2023/7/22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C9131E-7963-C84E-88AF-215F1F15E3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FB6D9A-4DF8-995B-DBE1-28586ED105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0ABEA-7BC3-4F0F-B9D0-BD17A21272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574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F929DFD-EF4E-25CC-CA39-AD9CBA5A0C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037" y="346367"/>
            <a:ext cx="1627909" cy="162790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29C909C-1978-1046-C572-097C9EE563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036" y="1974276"/>
            <a:ext cx="1627909" cy="162790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4DEBB60-28EE-A50B-6D68-09446C4B62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036" y="3602185"/>
            <a:ext cx="1627909" cy="162790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304C607-55AE-786E-0E4E-76AFC20AD2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945" y="346367"/>
            <a:ext cx="1627909" cy="162790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738C6CB-8345-8648-1A9D-2B531F1356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945" y="1974277"/>
            <a:ext cx="1627910" cy="162791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7C4B8F4-ABD8-51D5-C6EC-570C46A503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945" y="3602184"/>
            <a:ext cx="1627909" cy="162790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3BCC56A-FA49-5819-1402-2D6FD8F491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944" y="5230091"/>
            <a:ext cx="1627909" cy="1627909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00BF107C-782B-2C61-251F-078CF01025DD}"/>
              </a:ext>
            </a:extLst>
          </p:cNvPr>
          <p:cNvSpPr txBox="1"/>
          <p:nvPr/>
        </p:nvSpPr>
        <p:spPr>
          <a:xfrm>
            <a:off x="2486288" y="100144"/>
            <a:ext cx="20502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 dirty="0">
                <a:solidFill>
                  <a:srgbClr val="000000"/>
                </a:solidFill>
                <a:effectLst/>
                <a:latin typeface="Helvetica Neue"/>
              </a:rPr>
              <a:t>qem-debug-normal-curved.obj</a:t>
            </a:r>
            <a:endParaRPr lang="zh-CN" altLang="en-US" sz="10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4725DA5-70FA-76C8-0922-1592F6DA5DE3}"/>
              </a:ext>
            </a:extLst>
          </p:cNvPr>
          <p:cNvSpPr txBox="1"/>
          <p:nvPr/>
        </p:nvSpPr>
        <p:spPr>
          <a:xfrm>
            <a:off x="4459236" y="95116"/>
            <a:ext cx="1533617" cy="251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000" b="1">
                <a:solidFill>
                  <a:srgbClr val="000000"/>
                </a:solidFill>
                <a:effectLst/>
                <a:latin typeface="Helvetica Neue"/>
              </a:defRPr>
            </a:lvl1pPr>
          </a:lstStyle>
          <a:p>
            <a:r>
              <a:rPr lang="en-US" altLang="zh-CN" dirty="0"/>
              <a:t>DamagedHelmet.glb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B052ACE-2030-9C60-CABF-C0CE14E97F7E}"/>
              </a:ext>
            </a:extLst>
          </p:cNvPr>
          <p:cNvSpPr txBox="1"/>
          <p:nvPr/>
        </p:nvSpPr>
        <p:spPr>
          <a:xfrm>
            <a:off x="1502914" y="1037210"/>
            <a:ext cx="7149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000" b="1">
                <a:solidFill>
                  <a:srgbClr val="000000"/>
                </a:solidFill>
                <a:effectLst/>
                <a:latin typeface="Helvetica Neue"/>
              </a:defRPr>
            </a:lvl1pPr>
          </a:lstStyle>
          <a:p>
            <a:r>
              <a:rPr lang="en-US" altLang="zh-CN" dirty="0"/>
              <a:t>original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F4B3562-F209-C50B-1F62-78F35B95CAB9}"/>
              </a:ext>
            </a:extLst>
          </p:cNvPr>
          <p:cNvSpPr txBox="1"/>
          <p:nvPr/>
        </p:nvSpPr>
        <p:spPr>
          <a:xfrm>
            <a:off x="1291410" y="2588175"/>
            <a:ext cx="1137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000" b="1">
                <a:solidFill>
                  <a:srgbClr val="000000"/>
                </a:solidFill>
                <a:effectLst/>
                <a:latin typeface="Helvetica Neue"/>
              </a:defRPr>
            </a:lvl1pPr>
          </a:lstStyle>
          <a:p>
            <a:pPr algn="ctr"/>
            <a:r>
              <a:rPr lang="en-US" altLang="zh-CN" dirty="0"/>
              <a:t>QEM</a:t>
            </a:r>
          </a:p>
          <a:p>
            <a:pPr algn="ctr"/>
            <a:r>
              <a:rPr lang="en-US" altLang="zh-CN" dirty="0"/>
              <a:t>(position)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7D5C31E-E8AB-E355-0B23-1DBDC88BD09C}"/>
              </a:ext>
            </a:extLst>
          </p:cNvPr>
          <p:cNvSpPr txBox="1"/>
          <p:nvPr/>
        </p:nvSpPr>
        <p:spPr>
          <a:xfrm>
            <a:off x="1109127" y="4216083"/>
            <a:ext cx="1502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000" b="1">
                <a:solidFill>
                  <a:srgbClr val="000000"/>
                </a:solidFill>
                <a:effectLst/>
                <a:latin typeface="Helvetica Neue"/>
              </a:defRPr>
            </a:lvl1pPr>
          </a:lstStyle>
          <a:p>
            <a:pPr algn="ctr"/>
            <a:r>
              <a:rPr lang="en-US" altLang="zh-CN" dirty="0"/>
              <a:t>QEM</a:t>
            </a:r>
          </a:p>
          <a:p>
            <a:pPr algn="ctr"/>
            <a:r>
              <a:rPr lang="en-US" altLang="zh-CN" dirty="0"/>
              <a:t>(position normal)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47A2A9D-2566-8D85-6858-529DE2C20629}"/>
              </a:ext>
            </a:extLst>
          </p:cNvPr>
          <p:cNvSpPr txBox="1"/>
          <p:nvPr/>
        </p:nvSpPr>
        <p:spPr>
          <a:xfrm>
            <a:off x="1109127" y="5843991"/>
            <a:ext cx="1502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000" b="1">
                <a:solidFill>
                  <a:srgbClr val="000000"/>
                </a:solidFill>
                <a:effectLst/>
                <a:latin typeface="Helvetica Neue"/>
              </a:defRPr>
            </a:lvl1pPr>
          </a:lstStyle>
          <a:p>
            <a:pPr algn="ctr"/>
            <a:r>
              <a:rPr lang="en-US" altLang="zh-CN" dirty="0"/>
              <a:t>QEM</a:t>
            </a:r>
          </a:p>
          <a:p>
            <a:pPr algn="ctr"/>
            <a:r>
              <a:rPr lang="en-US" altLang="zh-CN" dirty="0"/>
              <a:t>(position normal uv)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5600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22</Words>
  <Application>Microsoft Office PowerPoint</Application>
  <PresentationFormat>宽屏</PresentationFormat>
  <Paragraphs>9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Helvetica Neue</vt:lpstr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Jiang Dunchun</dc:creator>
  <cp:lastModifiedBy>Jiang Dunchun</cp:lastModifiedBy>
  <cp:revision>1</cp:revision>
  <dcterms:created xsi:type="dcterms:W3CDTF">2023-07-22T06:51:53Z</dcterms:created>
  <dcterms:modified xsi:type="dcterms:W3CDTF">2023-07-22T07:02:03Z</dcterms:modified>
</cp:coreProperties>
</file>

<file path=docProps/thumbnail.jpeg>
</file>